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2E083D-A74D-F04E-D106-CEB8BF766CD0}"/>
              </a:ext>
            </a:extLst>
          </p:cNvPr>
          <p:cNvSpPr>
            <a:spLocks noGrp="1"/>
          </p:cNvSpPr>
          <p:nvPr>
            <p:ph type="ctrTitle"/>
          </p:nvPr>
        </p:nvSpPr>
        <p:spPr>
          <a:xfrm>
            <a:off x="1524000" y="1122363"/>
            <a:ext cx="9144000" cy="2387600"/>
          </a:xfrm>
        </p:spPr>
        <p:txBody>
          <a:bodyPr anchor="b"/>
          <a:lstStyle>
            <a:lvl1pPr algn="ctr">
              <a:defRPr sz="3375"/>
            </a:lvl1pPr>
          </a:lstStyle>
          <a:p>
            <a:r>
              <a:rPr lang="de-DE"/>
              <a:t>Mastertitelformat bearbeiten</a:t>
            </a:r>
          </a:p>
        </p:txBody>
      </p:sp>
      <p:sp>
        <p:nvSpPr>
          <p:cNvPr id="3" name="Untertitel 2">
            <a:extLst>
              <a:ext uri="{FF2B5EF4-FFF2-40B4-BE49-F238E27FC236}">
                <a16:creationId xmlns:a16="http://schemas.microsoft.com/office/drawing/2014/main" id="{9583D045-0EF5-0CBB-C603-B0279F531A37}"/>
              </a:ext>
            </a:extLst>
          </p:cNvPr>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de-DE"/>
              <a:t>Master-Untertitelformat bearbeiten</a:t>
            </a:r>
          </a:p>
        </p:txBody>
      </p:sp>
      <p:sp>
        <p:nvSpPr>
          <p:cNvPr id="4" name="Datumsplatzhalter 3">
            <a:extLst>
              <a:ext uri="{FF2B5EF4-FFF2-40B4-BE49-F238E27FC236}">
                <a16:creationId xmlns:a16="http://schemas.microsoft.com/office/drawing/2014/main" id="{60E09D7E-E4C8-4039-489E-74AEB9359B2D}"/>
              </a:ext>
            </a:extLst>
          </p:cNvPr>
          <p:cNvSpPr>
            <a:spLocks noGrp="1"/>
          </p:cNvSpPr>
          <p:nvPr>
            <p:ph type="dt" sz="half" idx="10"/>
          </p:nvPr>
        </p:nvSpPr>
        <p:spPr/>
        <p:txBody>
          <a:bodyPr/>
          <a:lstStyle/>
          <a:p>
            <a:fld id="{5721B5DC-8ACF-6B47-8278-57803BDBB02C}" type="datetimeFigureOut">
              <a:rPr lang="de-DE" smtClean="0"/>
              <a:t>17.02.26</a:t>
            </a:fld>
            <a:endParaRPr lang="de-DE"/>
          </a:p>
        </p:txBody>
      </p:sp>
      <p:sp>
        <p:nvSpPr>
          <p:cNvPr id="5" name="Fußzeilenplatzhalter 4">
            <a:extLst>
              <a:ext uri="{FF2B5EF4-FFF2-40B4-BE49-F238E27FC236}">
                <a16:creationId xmlns:a16="http://schemas.microsoft.com/office/drawing/2014/main" id="{F4DAB177-6AA1-9284-1985-F02E6C80171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6732920-6513-4119-EBA3-F504C81DAEF0}"/>
              </a:ext>
            </a:extLst>
          </p:cNvPr>
          <p:cNvSpPr>
            <a:spLocks noGrp="1"/>
          </p:cNvSpPr>
          <p:nvPr>
            <p:ph type="sldNum" sz="quarter" idx="12"/>
          </p:nvPr>
        </p:nvSpPr>
        <p:spPr/>
        <p:txBody>
          <a:bodyPr/>
          <a:lstStyle/>
          <a:p>
            <a:fld id="{AF8D8E2D-4F79-564B-9446-4FB82FB4080F}" type="slidenum">
              <a:rPr lang="de-DE" smtClean="0"/>
              <a:t>‹Nr.›</a:t>
            </a:fld>
            <a:endParaRPr lang="de-DE"/>
          </a:p>
        </p:txBody>
      </p:sp>
    </p:spTree>
    <p:extLst>
      <p:ext uri="{BB962C8B-B14F-4D97-AF65-F5344CB8AC3E}">
        <p14:creationId xmlns:p14="http://schemas.microsoft.com/office/powerpoint/2010/main" val="2964596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77CAE0-49A7-687B-4C1B-8D972CE1746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AB16CF1-6F3C-8907-2D56-7F285655460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738C3AE-6F50-CDE8-FC53-4509E0EBC057}"/>
              </a:ext>
            </a:extLst>
          </p:cNvPr>
          <p:cNvSpPr>
            <a:spLocks noGrp="1"/>
          </p:cNvSpPr>
          <p:nvPr>
            <p:ph type="dt" sz="half" idx="10"/>
          </p:nvPr>
        </p:nvSpPr>
        <p:spPr/>
        <p:txBody>
          <a:bodyPr/>
          <a:lstStyle/>
          <a:p>
            <a:fld id="{5721B5DC-8ACF-6B47-8278-57803BDBB02C}" type="datetimeFigureOut">
              <a:rPr lang="de-DE" smtClean="0"/>
              <a:t>17.02.26</a:t>
            </a:fld>
            <a:endParaRPr lang="de-DE"/>
          </a:p>
        </p:txBody>
      </p:sp>
      <p:sp>
        <p:nvSpPr>
          <p:cNvPr id="5" name="Fußzeilenplatzhalter 4">
            <a:extLst>
              <a:ext uri="{FF2B5EF4-FFF2-40B4-BE49-F238E27FC236}">
                <a16:creationId xmlns:a16="http://schemas.microsoft.com/office/drawing/2014/main" id="{FBE8452D-ADB5-A1FF-D4CB-CC6D864438A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E5875DA-89E2-B80A-B51F-C8202637E180}"/>
              </a:ext>
            </a:extLst>
          </p:cNvPr>
          <p:cNvSpPr>
            <a:spLocks noGrp="1"/>
          </p:cNvSpPr>
          <p:nvPr>
            <p:ph type="sldNum" sz="quarter" idx="12"/>
          </p:nvPr>
        </p:nvSpPr>
        <p:spPr/>
        <p:txBody>
          <a:bodyPr/>
          <a:lstStyle/>
          <a:p>
            <a:fld id="{AF8D8E2D-4F79-564B-9446-4FB82FB4080F}" type="slidenum">
              <a:rPr lang="de-DE" smtClean="0"/>
              <a:t>‹Nr.›</a:t>
            </a:fld>
            <a:endParaRPr lang="de-DE"/>
          </a:p>
        </p:txBody>
      </p:sp>
    </p:spTree>
    <p:extLst>
      <p:ext uri="{BB962C8B-B14F-4D97-AF65-F5344CB8AC3E}">
        <p14:creationId xmlns:p14="http://schemas.microsoft.com/office/powerpoint/2010/main" val="2601129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C657382-BCED-5480-7AEF-7418A32050BC}"/>
              </a:ext>
            </a:extLst>
          </p:cNvPr>
          <p:cNvSpPr>
            <a:spLocks noGrp="1"/>
          </p:cNvSpPr>
          <p:nvPr>
            <p:ph type="title" orient="vert"/>
          </p:nvPr>
        </p:nvSpPr>
        <p:spPr>
          <a:xfrm>
            <a:off x="8724902"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9A42D66-2325-B86C-E2DB-DDD11CA02CAB}"/>
              </a:ext>
            </a:extLst>
          </p:cNvPr>
          <p:cNvSpPr>
            <a:spLocks noGrp="1"/>
          </p:cNvSpPr>
          <p:nvPr>
            <p:ph type="body" orient="vert" idx="1"/>
          </p:nvPr>
        </p:nvSpPr>
        <p:spPr>
          <a:xfrm>
            <a:off x="838202"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38ECEDD-8CDE-FF32-E818-E311B2D30C92}"/>
              </a:ext>
            </a:extLst>
          </p:cNvPr>
          <p:cNvSpPr>
            <a:spLocks noGrp="1"/>
          </p:cNvSpPr>
          <p:nvPr>
            <p:ph type="dt" sz="half" idx="10"/>
          </p:nvPr>
        </p:nvSpPr>
        <p:spPr/>
        <p:txBody>
          <a:bodyPr/>
          <a:lstStyle/>
          <a:p>
            <a:fld id="{5721B5DC-8ACF-6B47-8278-57803BDBB02C}" type="datetimeFigureOut">
              <a:rPr lang="de-DE" smtClean="0"/>
              <a:t>17.02.26</a:t>
            </a:fld>
            <a:endParaRPr lang="de-DE"/>
          </a:p>
        </p:txBody>
      </p:sp>
      <p:sp>
        <p:nvSpPr>
          <p:cNvPr id="5" name="Fußzeilenplatzhalter 4">
            <a:extLst>
              <a:ext uri="{FF2B5EF4-FFF2-40B4-BE49-F238E27FC236}">
                <a16:creationId xmlns:a16="http://schemas.microsoft.com/office/drawing/2014/main" id="{27D862C7-4021-E11C-38F3-FEAA92711BD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B7026E3-39CB-C9F2-850D-E9C4FBC2CA47}"/>
              </a:ext>
            </a:extLst>
          </p:cNvPr>
          <p:cNvSpPr>
            <a:spLocks noGrp="1"/>
          </p:cNvSpPr>
          <p:nvPr>
            <p:ph type="sldNum" sz="quarter" idx="12"/>
          </p:nvPr>
        </p:nvSpPr>
        <p:spPr/>
        <p:txBody>
          <a:bodyPr/>
          <a:lstStyle/>
          <a:p>
            <a:fld id="{AF8D8E2D-4F79-564B-9446-4FB82FB4080F}" type="slidenum">
              <a:rPr lang="de-DE" smtClean="0"/>
              <a:t>‹Nr.›</a:t>
            </a:fld>
            <a:endParaRPr lang="de-DE"/>
          </a:p>
        </p:txBody>
      </p:sp>
    </p:spTree>
    <p:extLst>
      <p:ext uri="{BB962C8B-B14F-4D97-AF65-F5344CB8AC3E}">
        <p14:creationId xmlns:p14="http://schemas.microsoft.com/office/powerpoint/2010/main" val="2123722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445D0E-BEC1-6DA2-36C9-1344C26C4A7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8AA5E79-2030-4A34-0D57-2A4F35EFC36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1CF75A1-A3DC-C8CB-25B3-99A6F008BA83}"/>
              </a:ext>
            </a:extLst>
          </p:cNvPr>
          <p:cNvSpPr>
            <a:spLocks noGrp="1"/>
          </p:cNvSpPr>
          <p:nvPr>
            <p:ph type="dt" sz="half" idx="10"/>
          </p:nvPr>
        </p:nvSpPr>
        <p:spPr/>
        <p:txBody>
          <a:bodyPr/>
          <a:lstStyle/>
          <a:p>
            <a:fld id="{5721B5DC-8ACF-6B47-8278-57803BDBB02C}" type="datetimeFigureOut">
              <a:rPr lang="de-DE" smtClean="0"/>
              <a:t>17.02.26</a:t>
            </a:fld>
            <a:endParaRPr lang="de-DE"/>
          </a:p>
        </p:txBody>
      </p:sp>
      <p:sp>
        <p:nvSpPr>
          <p:cNvPr id="5" name="Fußzeilenplatzhalter 4">
            <a:extLst>
              <a:ext uri="{FF2B5EF4-FFF2-40B4-BE49-F238E27FC236}">
                <a16:creationId xmlns:a16="http://schemas.microsoft.com/office/drawing/2014/main" id="{3F970122-F9D4-E6FF-C07D-CF57DDD81C5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27E5C7E-455B-A2F6-E44F-9AEA0651828C}"/>
              </a:ext>
            </a:extLst>
          </p:cNvPr>
          <p:cNvSpPr>
            <a:spLocks noGrp="1"/>
          </p:cNvSpPr>
          <p:nvPr>
            <p:ph type="sldNum" sz="quarter" idx="12"/>
          </p:nvPr>
        </p:nvSpPr>
        <p:spPr/>
        <p:txBody>
          <a:bodyPr/>
          <a:lstStyle/>
          <a:p>
            <a:fld id="{AF8D8E2D-4F79-564B-9446-4FB82FB4080F}" type="slidenum">
              <a:rPr lang="de-DE" smtClean="0"/>
              <a:t>‹Nr.›</a:t>
            </a:fld>
            <a:endParaRPr lang="de-DE"/>
          </a:p>
        </p:txBody>
      </p:sp>
    </p:spTree>
    <p:extLst>
      <p:ext uri="{BB962C8B-B14F-4D97-AF65-F5344CB8AC3E}">
        <p14:creationId xmlns:p14="http://schemas.microsoft.com/office/powerpoint/2010/main" val="867212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EB654A-87C9-2189-0CB5-0F516EC4B6E0}"/>
              </a:ext>
            </a:extLst>
          </p:cNvPr>
          <p:cNvSpPr>
            <a:spLocks noGrp="1"/>
          </p:cNvSpPr>
          <p:nvPr>
            <p:ph type="title"/>
          </p:nvPr>
        </p:nvSpPr>
        <p:spPr>
          <a:xfrm>
            <a:off x="831849" y="1709738"/>
            <a:ext cx="10515600" cy="2852737"/>
          </a:xfrm>
        </p:spPr>
        <p:txBody>
          <a:bodyPr anchor="b"/>
          <a:lstStyle>
            <a:lvl1pPr>
              <a:defRPr sz="3375"/>
            </a:lvl1pPr>
          </a:lstStyle>
          <a:p>
            <a:r>
              <a:rPr lang="de-DE"/>
              <a:t>Mastertitelformat bearbeiten</a:t>
            </a:r>
          </a:p>
        </p:txBody>
      </p:sp>
      <p:sp>
        <p:nvSpPr>
          <p:cNvPr id="3" name="Textplatzhalter 2">
            <a:extLst>
              <a:ext uri="{FF2B5EF4-FFF2-40B4-BE49-F238E27FC236}">
                <a16:creationId xmlns:a16="http://schemas.microsoft.com/office/drawing/2014/main" id="{A65DAD27-D511-5DBD-E0EF-9A878F48E0E5}"/>
              </a:ext>
            </a:extLst>
          </p:cNvPr>
          <p:cNvSpPr>
            <a:spLocks noGrp="1"/>
          </p:cNvSpPr>
          <p:nvPr>
            <p:ph type="body" idx="1"/>
          </p:nvPr>
        </p:nvSpPr>
        <p:spPr>
          <a:xfrm>
            <a:off x="831849" y="4589467"/>
            <a:ext cx="10515600" cy="1500187"/>
          </a:xfrm>
        </p:spPr>
        <p:txBody>
          <a:bodyPr/>
          <a:lstStyle>
            <a:lvl1pPr marL="0" indent="0">
              <a:buNone/>
              <a:defRPr sz="1350">
                <a:solidFill>
                  <a:schemeClr val="tx1">
                    <a:tint val="82000"/>
                  </a:schemeClr>
                </a:solidFill>
              </a:defRPr>
            </a:lvl1pPr>
            <a:lvl2pPr marL="257175" indent="0">
              <a:buNone/>
              <a:defRPr sz="1125">
                <a:solidFill>
                  <a:schemeClr val="tx1">
                    <a:tint val="82000"/>
                  </a:schemeClr>
                </a:solidFill>
              </a:defRPr>
            </a:lvl2pPr>
            <a:lvl3pPr marL="514350" indent="0">
              <a:buNone/>
              <a:defRPr sz="1013">
                <a:solidFill>
                  <a:schemeClr val="tx1">
                    <a:tint val="82000"/>
                  </a:schemeClr>
                </a:solidFill>
              </a:defRPr>
            </a:lvl3pPr>
            <a:lvl4pPr marL="771525" indent="0">
              <a:buNone/>
              <a:defRPr sz="900">
                <a:solidFill>
                  <a:schemeClr val="tx1">
                    <a:tint val="82000"/>
                  </a:schemeClr>
                </a:solidFill>
              </a:defRPr>
            </a:lvl4pPr>
            <a:lvl5pPr marL="1028700" indent="0">
              <a:buNone/>
              <a:defRPr sz="900">
                <a:solidFill>
                  <a:schemeClr val="tx1">
                    <a:tint val="82000"/>
                  </a:schemeClr>
                </a:solidFill>
              </a:defRPr>
            </a:lvl5pPr>
            <a:lvl6pPr marL="1285875" indent="0">
              <a:buNone/>
              <a:defRPr sz="900">
                <a:solidFill>
                  <a:schemeClr val="tx1">
                    <a:tint val="82000"/>
                  </a:schemeClr>
                </a:solidFill>
              </a:defRPr>
            </a:lvl6pPr>
            <a:lvl7pPr marL="1543050" indent="0">
              <a:buNone/>
              <a:defRPr sz="900">
                <a:solidFill>
                  <a:schemeClr val="tx1">
                    <a:tint val="82000"/>
                  </a:schemeClr>
                </a:solidFill>
              </a:defRPr>
            </a:lvl7pPr>
            <a:lvl8pPr marL="1800225" indent="0">
              <a:buNone/>
              <a:defRPr sz="900">
                <a:solidFill>
                  <a:schemeClr val="tx1">
                    <a:tint val="82000"/>
                  </a:schemeClr>
                </a:solidFill>
              </a:defRPr>
            </a:lvl8pPr>
            <a:lvl9pPr marL="2057400" indent="0">
              <a:buNone/>
              <a:defRPr sz="9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C39E9B3-BE07-CAC9-9D4B-12B9E6F3267C}"/>
              </a:ext>
            </a:extLst>
          </p:cNvPr>
          <p:cNvSpPr>
            <a:spLocks noGrp="1"/>
          </p:cNvSpPr>
          <p:nvPr>
            <p:ph type="dt" sz="half" idx="10"/>
          </p:nvPr>
        </p:nvSpPr>
        <p:spPr/>
        <p:txBody>
          <a:bodyPr/>
          <a:lstStyle/>
          <a:p>
            <a:fld id="{5721B5DC-8ACF-6B47-8278-57803BDBB02C}" type="datetimeFigureOut">
              <a:rPr lang="de-DE" smtClean="0"/>
              <a:t>17.02.26</a:t>
            </a:fld>
            <a:endParaRPr lang="de-DE"/>
          </a:p>
        </p:txBody>
      </p:sp>
      <p:sp>
        <p:nvSpPr>
          <p:cNvPr id="5" name="Fußzeilenplatzhalter 4">
            <a:extLst>
              <a:ext uri="{FF2B5EF4-FFF2-40B4-BE49-F238E27FC236}">
                <a16:creationId xmlns:a16="http://schemas.microsoft.com/office/drawing/2014/main" id="{2692183C-2F58-4F7C-BD7A-91A91A283D1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74801B6-770C-E9B3-1D1E-4A40805BD0A4}"/>
              </a:ext>
            </a:extLst>
          </p:cNvPr>
          <p:cNvSpPr>
            <a:spLocks noGrp="1"/>
          </p:cNvSpPr>
          <p:nvPr>
            <p:ph type="sldNum" sz="quarter" idx="12"/>
          </p:nvPr>
        </p:nvSpPr>
        <p:spPr/>
        <p:txBody>
          <a:bodyPr/>
          <a:lstStyle/>
          <a:p>
            <a:fld id="{AF8D8E2D-4F79-564B-9446-4FB82FB4080F}" type="slidenum">
              <a:rPr lang="de-DE" smtClean="0"/>
              <a:t>‹Nr.›</a:t>
            </a:fld>
            <a:endParaRPr lang="de-DE"/>
          </a:p>
        </p:txBody>
      </p:sp>
    </p:spTree>
    <p:extLst>
      <p:ext uri="{BB962C8B-B14F-4D97-AF65-F5344CB8AC3E}">
        <p14:creationId xmlns:p14="http://schemas.microsoft.com/office/powerpoint/2010/main" val="341963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2B848-03CE-C1F3-EB0F-BACA245652C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2E83527-F0A0-62DB-DA3D-D818689812D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BC7DD05-1796-0C2D-9BED-0D8C0E4A5AF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151E016-CD13-7996-30E7-CBE991BDF518}"/>
              </a:ext>
            </a:extLst>
          </p:cNvPr>
          <p:cNvSpPr>
            <a:spLocks noGrp="1"/>
          </p:cNvSpPr>
          <p:nvPr>
            <p:ph type="dt" sz="half" idx="10"/>
          </p:nvPr>
        </p:nvSpPr>
        <p:spPr/>
        <p:txBody>
          <a:bodyPr/>
          <a:lstStyle/>
          <a:p>
            <a:fld id="{5721B5DC-8ACF-6B47-8278-57803BDBB02C}" type="datetimeFigureOut">
              <a:rPr lang="de-DE" smtClean="0"/>
              <a:t>17.02.26</a:t>
            </a:fld>
            <a:endParaRPr lang="de-DE"/>
          </a:p>
        </p:txBody>
      </p:sp>
      <p:sp>
        <p:nvSpPr>
          <p:cNvPr id="6" name="Fußzeilenplatzhalter 5">
            <a:extLst>
              <a:ext uri="{FF2B5EF4-FFF2-40B4-BE49-F238E27FC236}">
                <a16:creationId xmlns:a16="http://schemas.microsoft.com/office/drawing/2014/main" id="{0239C990-00FC-F5B7-BB94-F13267B0039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32B4762-17DF-F8C4-B3B1-2EEB971C9C57}"/>
              </a:ext>
            </a:extLst>
          </p:cNvPr>
          <p:cNvSpPr>
            <a:spLocks noGrp="1"/>
          </p:cNvSpPr>
          <p:nvPr>
            <p:ph type="sldNum" sz="quarter" idx="12"/>
          </p:nvPr>
        </p:nvSpPr>
        <p:spPr/>
        <p:txBody>
          <a:bodyPr/>
          <a:lstStyle/>
          <a:p>
            <a:fld id="{AF8D8E2D-4F79-564B-9446-4FB82FB4080F}" type="slidenum">
              <a:rPr lang="de-DE" smtClean="0"/>
              <a:t>‹Nr.›</a:t>
            </a:fld>
            <a:endParaRPr lang="de-DE"/>
          </a:p>
        </p:txBody>
      </p:sp>
    </p:spTree>
    <p:extLst>
      <p:ext uri="{BB962C8B-B14F-4D97-AF65-F5344CB8AC3E}">
        <p14:creationId xmlns:p14="http://schemas.microsoft.com/office/powerpoint/2010/main" val="415330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8F271-A086-ABA7-327E-F03B6803A4A0}"/>
              </a:ext>
            </a:extLst>
          </p:cNvPr>
          <p:cNvSpPr>
            <a:spLocks noGrp="1"/>
          </p:cNvSpPr>
          <p:nvPr>
            <p:ph type="title"/>
          </p:nvPr>
        </p:nvSpPr>
        <p:spPr>
          <a:xfrm>
            <a:off x="839788" y="365126"/>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FFC573E-A27B-255C-165D-AB9BC3BF3C1C}"/>
              </a:ext>
            </a:extLst>
          </p:cNvPr>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de-DE"/>
              <a:t>Mastertextformat bearbeiten</a:t>
            </a:r>
          </a:p>
        </p:txBody>
      </p:sp>
      <p:sp>
        <p:nvSpPr>
          <p:cNvPr id="4" name="Inhaltsplatzhalter 3">
            <a:extLst>
              <a:ext uri="{FF2B5EF4-FFF2-40B4-BE49-F238E27FC236}">
                <a16:creationId xmlns:a16="http://schemas.microsoft.com/office/drawing/2014/main" id="{60AD9392-2921-39FF-2ECF-611FD387076B}"/>
              </a:ext>
            </a:extLst>
          </p:cNvPr>
          <p:cNvSpPr>
            <a:spLocks noGrp="1"/>
          </p:cNvSpPr>
          <p:nvPr>
            <p:ph sz="half" idx="2"/>
          </p:nvPr>
        </p:nvSpPr>
        <p:spPr>
          <a:xfrm>
            <a:off x="839789"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747F88C-F370-FC01-2FF9-DCF5AE51D6CC}"/>
              </a:ext>
            </a:extLst>
          </p:cNvPr>
          <p:cNvSpPr>
            <a:spLocks noGrp="1"/>
          </p:cNvSpPr>
          <p:nvPr>
            <p:ph type="body" sz="quarter" idx="3"/>
          </p:nvPr>
        </p:nvSpPr>
        <p:spPr>
          <a:xfrm>
            <a:off x="6172202"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de-DE"/>
              <a:t>Mastertextformat bearbeiten</a:t>
            </a:r>
          </a:p>
        </p:txBody>
      </p:sp>
      <p:sp>
        <p:nvSpPr>
          <p:cNvPr id="6" name="Inhaltsplatzhalter 5">
            <a:extLst>
              <a:ext uri="{FF2B5EF4-FFF2-40B4-BE49-F238E27FC236}">
                <a16:creationId xmlns:a16="http://schemas.microsoft.com/office/drawing/2014/main" id="{DBC561B4-6131-95A6-209F-3BDBC18EC398}"/>
              </a:ext>
            </a:extLst>
          </p:cNvPr>
          <p:cNvSpPr>
            <a:spLocks noGrp="1"/>
          </p:cNvSpPr>
          <p:nvPr>
            <p:ph sz="quarter" idx="4"/>
          </p:nvPr>
        </p:nvSpPr>
        <p:spPr>
          <a:xfrm>
            <a:off x="6172202"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439BF75E-D224-DB6A-DFE0-9D5D827C5E3A}"/>
              </a:ext>
            </a:extLst>
          </p:cNvPr>
          <p:cNvSpPr>
            <a:spLocks noGrp="1"/>
          </p:cNvSpPr>
          <p:nvPr>
            <p:ph type="dt" sz="half" idx="10"/>
          </p:nvPr>
        </p:nvSpPr>
        <p:spPr/>
        <p:txBody>
          <a:bodyPr/>
          <a:lstStyle/>
          <a:p>
            <a:fld id="{5721B5DC-8ACF-6B47-8278-57803BDBB02C}" type="datetimeFigureOut">
              <a:rPr lang="de-DE" smtClean="0"/>
              <a:t>17.02.26</a:t>
            </a:fld>
            <a:endParaRPr lang="de-DE"/>
          </a:p>
        </p:txBody>
      </p:sp>
      <p:sp>
        <p:nvSpPr>
          <p:cNvPr id="8" name="Fußzeilenplatzhalter 7">
            <a:extLst>
              <a:ext uri="{FF2B5EF4-FFF2-40B4-BE49-F238E27FC236}">
                <a16:creationId xmlns:a16="http://schemas.microsoft.com/office/drawing/2014/main" id="{CDC3022C-73C1-ADED-E307-748D4F97271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57CF3BC-B28E-3716-6ADB-2F980596EB1F}"/>
              </a:ext>
            </a:extLst>
          </p:cNvPr>
          <p:cNvSpPr>
            <a:spLocks noGrp="1"/>
          </p:cNvSpPr>
          <p:nvPr>
            <p:ph type="sldNum" sz="quarter" idx="12"/>
          </p:nvPr>
        </p:nvSpPr>
        <p:spPr/>
        <p:txBody>
          <a:bodyPr/>
          <a:lstStyle/>
          <a:p>
            <a:fld id="{AF8D8E2D-4F79-564B-9446-4FB82FB4080F}" type="slidenum">
              <a:rPr lang="de-DE" smtClean="0"/>
              <a:t>‹Nr.›</a:t>
            </a:fld>
            <a:endParaRPr lang="de-DE"/>
          </a:p>
        </p:txBody>
      </p:sp>
    </p:spTree>
    <p:extLst>
      <p:ext uri="{BB962C8B-B14F-4D97-AF65-F5344CB8AC3E}">
        <p14:creationId xmlns:p14="http://schemas.microsoft.com/office/powerpoint/2010/main" val="622342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05CB0-70B2-2D7A-4B93-7E19FBA57FFB}"/>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D9F7C0F-A010-60AF-1E17-BF0F1A91B744}"/>
              </a:ext>
            </a:extLst>
          </p:cNvPr>
          <p:cNvSpPr>
            <a:spLocks noGrp="1"/>
          </p:cNvSpPr>
          <p:nvPr>
            <p:ph type="dt" sz="half" idx="10"/>
          </p:nvPr>
        </p:nvSpPr>
        <p:spPr/>
        <p:txBody>
          <a:bodyPr/>
          <a:lstStyle/>
          <a:p>
            <a:fld id="{5721B5DC-8ACF-6B47-8278-57803BDBB02C}" type="datetimeFigureOut">
              <a:rPr lang="de-DE" smtClean="0"/>
              <a:t>17.02.26</a:t>
            </a:fld>
            <a:endParaRPr lang="de-DE"/>
          </a:p>
        </p:txBody>
      </p:sp>
      <p:sp>
        <p:nvSpPr>
          <p:cNvPr id="4" name="Fußzeilenplatzhalter 3">
            <a:extLst>
              <a:ext uri="{FF2B5EF4-FFF2-40B4-BE49-F238E27FC236}">
                <a16:creationId xmlns:a16="http://schemas.microsoft.com/office/drawing/2014/main" id="{8A21CCAF-E924-4B1A-C08F-7BC03F17DD4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A0518987-248B-E3AE-651A-E59D14FBE1A7}"/>
              </a:ext>
            </a:extLst>
          </p:cNvPr>
          <p:cNvSpPr>
            <a:spLocks noGrp="1"/>
          </p:cNvSpPr>
          <p:nvPr>
            <p:ph type="sldNum" sz="quarter" idx="12"/>
          </p:nvPr>
        </p:nvSpPr>
        <p:spPr/>
        <p:txBody>
          <a:bodyPr/>
          <a:lstStyle/>
          <a:p>
            <a:fld id="{AF8D8E2D-4F79-564B-9446-4FB82FB4080F}" type="slidenum">
              <a:rPr lang="de-DE" smtClean="0"/>
              <a:t>‹Nr.›</a:t>
            </a:fld>
            <a:endParaRPr lang="de-DE"/>
          </a:p>
        </p:txBody>
      </p:sp>
    </p:spTree>
    <p:extLst>
      <p:ext uri="{BB962C8B-B14F-4D97-AF65-F5344CB8AC3E}">
        <p14:creationId xmlns:p14="http://schemas.microsoft.com/office/powerpoint/2010/main" val="1886300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7EBC6BC-AE34-B00D-D850-64390DEE5C15}"/>
              </a:ext>
            </a:extLst>
          </p:cNvPr>
          <p:cNvSpPr>
            <a:spLocks noGrp="1"/>
          </p:cNvSpPr>
          <p:nvPr>
            <p:ph type="dt" sz="half" idx="10"/>
          </p:nvPr>
        </p:nvSpPr>
        <p:spPr/>
        <p:txBody>
          <a:bodyPr/>
          <a:lstStyle/>
          <a:p>
            <a:fld id="{5721B5DC-8ACF-6B47-8278-57803BDBB02C}" type="datetimeFigureOut">
              <a:rPr lang="de-DE" smtClean="0"/>
              <a:t>17.02.26</a:t>
            </a:fld>
            <a:endParaRPr lang="de-DE"/>
          </a:p>
        </p:txBody>
      </p:sp>
      <p:sp>
        <p:nvSpPr>
          <p:cNvPr id="3" name="Fußzeilenplatzhalter 2">
            <a:extLst>
              <a:ext uri="{FF2B5EF4-FFF2-40B4-BE49-F238E27FC236}">
                <a16:creationId xmlns:a16="http://schemas.microsoft.com/office/drawing/2014/main" id="{7010B618-47C3-30E7-D568-3365555D42F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40E9568-EA5F-D400-CAE6-DE4984569074}"/>
              </a:ext>
            </a:extLst>
          </p:cNvPr>
          <p:cNvSpPr>
            <a:spLocks noGrp="1"/>
          </p:cNvSpPr>
          <p:nvPr>
            <p:ph type="sldNum" sz="quarter" idx="12"/>
          </p:nvPr>
        </p:nvSpPr>
        <p:spPr/>
        <p:txBody>
          <a:bodyPr/>
          <a:lstStyle/>
          <a:p>
            <a:fld id="{AF8D8E2D-4F79-564B-9446-4FB82FB4080F}" type="slidenum">
              <a:rPr lang="de-DE" smtClean="0"/>
              <a:t>‹Nr.›</a:t>
            </a:fld>
            <a:endParaRPr lang="de-DE"/>
          </a:p>
        </p:txBody>
      </p:sp>
    </p:spTree>
    <p:extLst>
      <p:ext uri="{BB962C8B-B14F-4D97-AF65-F5344CB8AC3E}">
        <p14:creationId xmlns:p14="http://schemas.microsoft.com/office/powerpoint/2010/main" val="139491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5969F8-EBFF-EF41-10AD-F4E658F043F7}"/>
              </a:ext>
            </a:extLst>
          </p:cNvPr>
          <p:cNvSpPr>
            <a:spLocks noGrp="1"/>
          </p:cNvSpPr>
          <p:nvPr>
            <p:ph type="title"/>
          </p:nvPr>
        </p:nvSpPr>
        <p:spPr>
          <a:xfrm>
            <a:off x="839788" y="457200"/>
            <a:ext cx="3932237" cy="1600200"/>
          </a:xfrm>
        </p:spPr>
        <p:txBody>
          <a:bodyPr anchor="b"/>
          <a:lstStyle>
            <a:lvl1pPr>
              <a:defRPr sz="1800"/>
            </a:lvl1pPr>
          </a:lstStyle>
          <a:p>
            <a:r>
              <a:rPr lang="de-DE"/>
              <a:t>Mastertitelformat bearbeiten</a:t>
            </a:r>
          </a:p>
        </p:txBody>
      </p:sp>
      <p:sp>
        <p:nvSpPr>
          <p:cNvPr id="3" name="Inhaltsplatzhalter 2">
            <a:extLst>
              <a:ext uri="{FF2B5EF4-FFF2-40B4-BE49-F238E27FC236}">
                <a16:creationId xmlns:a16="http://schemas.microsoft.com/office/drawing/2014/main" id="{381F7C29-9087-70EC-5728-120660D573BA}"/>
              </a:ext>
            </a:extLst>
          </p:cNvPr>
          <p:cNvSpPr>
            <a:spLocks noGrp="1"/>
          </p:cNvSpPr>
          <p:nvPr>
            <p:ph idx="1"/>
          </p:nvPr>
        </p:nvSpPr>
        <p:spPr>
          <a:xfrm>
            <a:off x="5183188" y="987426"/>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30EB675-665F-3DC0-F522-1BA1F0571FB8}"/>
              </a:ext>
            </a:extLst>
          </p:cNvPr>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de-DE"/>
              <a:t>Mastertextformat bearbeiten</a:t>
            </a:r>
          </a:p>
        </p:txBody>
      </p:sp>
      <p:sp>
        <p:nvSpPr>
          <p:cNvPr id="5" name="Datumsplatzhalter 4">
            <a:extLst>
              <a:ext uri="{FF2B5EF4-FFF2-40B4-BE49-F238E27FC236}">
                <a16:creationId xmlns:a16="http://schemas.microsoft.com/office/drawing/2014/main" id="{37CF5D28-A1B4-633A-8304-7520FA92C0DB}"/>
              </a:ext>
            </a:extLst>
          </p:cNvPr>
          <p:cNvSpPr>
            <a:spLocks noGrp="1"/>
          </p:cNvSpPr>
          <p:nvPr>
            <p:ph type="dt" sz="half" idx="10"/>
          </p:nvPr>
        </p:nvSpPr>
        <p:spPr/>
        <p:txBody>
          <a:bodyPr/>
          <a:lstStyle/>
          <a:p>
            <a:fld id="{5721B5DC-8ACF-6B47-8278-57803BDBB02C}" type="datetimeFigureOut">
              <a:rPr lang="de-DE" smtClean="0"/>
              <a:t>17.02.26</a:t>
            </a:fld>
            <a:endParaRPr lang="de-DE"/>
          </a:p>
        </p:txBody>
      </p:sp>
      <p:sp>
        <p:nvSpPr>
          <p:cNvPr id="6" name="Fußzeilenplatzhalter 5">
            <a:extLst>
              <a:ext uri="{FF2B5EF4-FFF2-40B4-BE49-F238E27FC236}">
                <a16:creationId xmlns:a16="http://schemas.microsoft.com/office/drawing/2014/main" id="{88F315E8-5272-6D65-FE55-FED288BF249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0BCCE4D-0ECC-F648-C15E-874A47E19F7B}"/>
              </a:ext>
            </a:extLst>
          </p:cNvPr>
          <p:cNvSpPr>
            <a:spLocks noGrp="1"/>
          </p:cNvSpPr>
          <p:nvPr>
            <p:ph type="sldNum" sz="quarter" idx="12"/>
          </p:nvPr>
        </p:nvSpPr>
        <p:spPr/>
        <p:txBody>
          <a:bodyPr/>
          <a:lstStyle/>
          <a:p>
            <a:fld id="{AF8D8E2D-4F79-564B-9446-4FB82FB4080F}" type="slidenum">
              <a:rPr lang="de-DE" smtClean="0"/>
              <a:t>‹Nr.›</a:t>
            </a:fld>
            <a:endParaRPr lang="de-DE"/>
          </a:p>
        </p:txBody>
      </p:sp>
    </p:spTree>
    <p:extLst>
      <p:ext uri="{BB962C8B-B14F-4D97-AF65-F5344CB8AC3E}">
        <p14:creationId xmlns:p14="http://schemas.microsoft.com/office/powerpoint/2010/main" val="1458419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F4426D-5A3A-14B3-9400-7430D165A9B3}"/>
              </a:ext>
            </a:extLst>
          </p:cNvPr>
          <p:cNvSpPr>
            <a:spLocks noGrp="1"/>
          </p:cNvSpPr>
          <p:nvPr>
            <p:ph type="title"/>
          </p:nvPr>
        </p:nvSpPr>
        <p:spPr>
          <a:xfrm>
            <a:off x="839788" y="457200"/>
            <a:ext cx="3932237" cy="1600200"/>
          </a:xfrm>
        </p:spPr>
        <p:txBody>
          <a:bodyPr anchor="b"/>
          <a:lstStyle>
            <a:lvl1pPr>
              <a:defRPr sz="1800"/>
            </a:lvl1pPr>
          </a:lstStyle>
          <a:p>
            <a:r>
              <a:rPr lang="de-DE"/>
              <a:t>Mastertitelformat bearbeiten</a:t>
            </a:r>
          </a:p>
        </p:txBody>
      </p:sp>
      <p:sp>
        <p:nvSpPr>
          <p:cNvPr id="3" name="Bildplatzhalter 2">
            <a:extLst>
              <a:ext uri="{FF2B5EF4-FFF2-40B4-BE49-F238E27FC236}">
                <a16:creationId xmlns:a16="http://schemas.microsoft.com/office/drawing/2014/main" id="{0C09078F-7781-A4DF-08B3-1B6C8C07C89A}"/>
              </a:ext>
            </a:extLst>
          </p:cNvPr>
          <p:cNvSpPr>
            <a:spLocks noGrp="1"/>
          </p:cNvSpPr>
          <p:nvPr>
            <p:ph type="pic" idx="1"/>
          </p:nvPr>
        </p:nvSpPr>
        <p:spPr>
          <a:xfrm>
            <a:off x="5183188" y="987426"/>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de-DE"/>
          </a:p>
        </p:txBody>
      </p:sp>
      <p:sp>
        <p:nvSpPr>
          <p:cNvPr id="4" name="Textplatzhalter 3">
            <a:extLst>
              <a:ext uri="{FF2B5EF4-FFF2-40B4-BE49-F238E27FC236}">
                <a16:creationId xmlns:a16="http://schemas.microsoft.com/office/drawing/2014/main" id="{F4EF2624-0886-5DC2-4781-A93C9075778B}"/>
              </a:ext>
            </a:extLst>
          </p:cNvPr>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de-DE"/>
              <a:t>Mastertextformat bearbeiten</a:t>
            </a:r>
          </a:p>
        </p:txBody>
      </p:sp>
      <p:sp>
        <p:nvSpPr>
          <p:cNvPr id="5" name="Datumsplatzhalter 4">
            <a:extLst>
              <a:ext uri="{FF2B5EF4-FFF2-40B4-BE49-F238E27FC236}">
                <a16:creationId xmlns:a16="http://schemas.microsoft.com/office/drawing/2014/main" id="{2D396507-3D62-E209-6D8C-7BAC3BC2ED70}"/>
              </a:ext>
            </a:extLst>
          </p:cNvPr>
          <p:cNvSpPr>
            <a:spLocks noGrp="1"/>
          </p:cNvSpPr>
          <p:nvPr>
            <p:ph type="dt" sz="half" idx="10"/>
          </p:nvPr>
        </p:nvSpPr>
        <p:spPr/>
        <p:txBody>
          <a:bodyPr/>
          <a:lstStyle/>
          <a:p>
            <a:fld id="{5721B5DC-8ACF-6B47-8278-57803BDBB02C}" type="datetimeFigureOut">
              <a:rPr lang="de-DE" smtClean="0"/>
              <a:t>17.02.26</a:t>
            </a:fld>
            <a:endParaRPr lang="de-DE"/>
          </a:p>
        </p:txBody>
      </p:sp>
      <p:sp>
        <p:nvSpPr>
          <p:cNvPr id="6" name="Fußzeilenplatzhalter 5">
            <a:extLst>
              <a:ext uri="{FF2B5EF4-FFF2-40B4-BE49-F238E27FC236}">
                <a16:creationId xmlns:a16="http://schemas.microsoft.com/office/drawing/2014/main" id="{472FB6A3-B51C-EEDD-668D-6B0EA962841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9668B31-308E-0665-CFE6-53BFAA0A69D7}"/>
              </a:ext>
            </a:extLst>
          </p:cNvPr>
          <p:cNvSpPr>
            <a:spLocks noGrp="1"/>
          </p:cNvSpPr>
          <p:nvPr>
            <p:ph type="sldNum" sz="quarter" idx="12"/>
          </p:nvPr>
        </p:nvSpPr>
        <p:spPr/>
        <p:txBody>
          <a:bodyPr/>
          <a:lstStyle/>
          <a:p>
            <a:fld id="{AF8D8E2D-4F79-564B-9446-4FB82FB4080F}" type="slidenum">
              <a:rPr lang="de-DE" smtClean="0"/>
              <a:t>‹Nr.›</a:t>
            </a:fld>
            <a:endParaRPr lang="de-DE"/>
          </a:p>
        </p:txBody>
      </p:sp>
    </p:spTree>
    <p:extLst>
      <p:ext uri="{BB962C8B-B14F-4D97-AF65-F5344CB8AC3E}">
        <p14:creationId xmlns:p14="http://schemas.microsoft.com/office/powerpoint/2010/main" val="94022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C304311-63C1-B247-B427-1B984F37009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42B2D4E-0FA2-D6B0-6927-873175654F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1542A4C-206F-5166-B909-BDC703F739AC}"/>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675">
                <a:solidFill>
                  <a:schemeClr val="tx1">
                    <a:tint val="82000"/>
                  </a:schemeClr>
                </a:solidFill>
              </a:defRPr>
            </a:lvl1pPr>
          </a:lstStyle>
          <a:p>
            <a:fld id="{5721B5DC-8ACF-6B47-8278-57803BDBB02C}" type="datetimeFigureOut">
              <a:rPr lang="de-DE" smtClean="0"/>
              <a:t>17.02.26</a:t>
            </a:fld>
            <a:endParaRPr lang="de-DE"/>
          </a:p>
        </p:txBody>
      </p:sp>
      <p:sp>
        <p:nvSpPr>
          <p:cNvPr id="5" name="Fußzeilenplatzhalter 4">
            <a:extLst>
              <a:ext uri="{FF2B5EF4-FFF2-40B4-BE49-F238E27FC236}">
                <a16:creationId xmlns:a16="http://schemas.microsoft.com/office/drawing/2014/main" id="{87007A0C-7730-2345-6B0C-98C080152A2C}"/>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675">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02BF54B4-D487-02FC-15B3-EDE89125F212}"/>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675">
                <a:solidFill>
                  <a:schemeClr val="tx1">
                    <a:tint val="82000"/>
                  </a:schemeClr>
                </a:solidFill>
              </a:defRPr>
            </a:lvl1pPr>
          </a:lstStyle>
          <a:p>
            <a:fld id="{AF8D8E2D-4F79-564B-9446-4FB82FB4080F}" type="slidenum">
              <a:rPr lang="de-DE" smtClean="0"/>
              <a:t>‹Nr.›</a:t>
            </a:fld>
            <a:endParaRPr lang="de-DE"/>
          </a:p>
        </p:txBody>
      </p:sp>
    </p:spTree>
    <p:extLst>
      <p:ext uri="{BB962C8B-B14F-4D97-AF65-F5344CB8AC3E}">
        <p14:creationId xmlns:p14="http://schemas.microsoft.com/office/powerpoint/2010/main" val="2462458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42B397-4640-0C8E-75D3-E2961D2E2DB7}"/>
              </a:ext>
            </a:extLst>
          </p:cNvPr>
          <p:cNvSpPr>
            <a:spLocks noGrp="1"/>
          </p:cNvSpPr>
          <p:nvPr>
            <p:ph type="ctrTitle"/>
          </p:nvPr>
        </p:nvSpPr>
        <p:spPr>
          <a:xfrm>
            <a:off x="3809203" y="522707"/>
            <a:ext cx="7901036" cy="1682593"/>
          </a:xfrm>
          <a:ln>
            <a:noFill/>
          </a:ln>
        </p:spPr>
        <p:txBody>
          <a:bodyPr>
            <a:normAutofit/>
          </a:bodyPr>
          <a:lstStyle/>
          <a:p>
            <a:pPr algn="r"/>
            <a:r>
              <a:rPr lang="de-CH" sz="5400" b="1" dirty="0">
                <a:solidFill>
                  <a:schemeClr val="bg1"/>
                </a:solidFill>
              </a:rPr>
              <a:t>FeminisTisch Buchs</a:t>
            </a:r>
            <a:endParaRPr lang="de-DE" sz="5400" b="1" dirty="0">
              <a:solidFill>
                <a:schemeClr val="bg1"/>
              </a:solidFill>
            </a:endParaRPr>
          </a:p>
        </p:txBody>
      </p:sp>
      <p:pic>
        <p:nvPicPr>
          <p:cNvPr id="4" name="Grafik 3">
            <a:extLst>
              <a:ext uri="{FF2B5EF4-FFF2-40B4-BE49-F238E27FC236}">
                <a16:creationId xmlns:a16="http://schemas.microsoft.com/office/drawing/2014/main" id="{B4F7747E-AB52-4F46-1D8D-EDE49DB68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06" y="2998919"/>
            <a:ext cx="3634697" cy="3634697"/>
          </a:xfrm>
          <a:prstGeom prst="rect">
            <a:avLst/>
          </a:prstGeom>
        </p:spPr>
      </p:pic>
      <p:sp>
        <p:nvSpPr>
          <p:cNvPr id="5" name="Textfeld 4">
            <a:extLst>
              <a:ext uri="{FF2B5EF4-FFF2-40B4-BE49-F238E27FC236}">
                <a16:creationId xmlns:a16="http://schemas.microsoft.com/office/drawing/2014/main" id="{3DF919EB-A69C-D806-607C-01F1867260FA}"/>
              </a:ext>
            </a:extLst>
          </p:cNvPr>
          <p:cNvSpPr txBox="1"/>
          <p:nvPr/>
        </p:nvSpPr>
        <p:spPr>
          <a:xfrm>
            <a:off x="4100573" y="6087586"/>
            <a:ext cx="3878844" cy="605936"/>
          </a:xfrm>
          <a:prstGeom prst="rect">
            <a:avLst/>
          </a:prstGeom>
          <a:noFill/>
        </p:spPr>
        <p:txBody>
          <a:bodyPr wrap="square" lIns="51435" tIns="25718" rIns="51435" bIns="25718" rtlCol="0">
            <a:spAutoFit/>
          </a:bodyPr>
          <a:lstStyle/>
          <a:p>
            <a:pPr algn="l"/>
            <a:r>
              <a:rPr lang="de-CH" sz="3600" dirty="0">
                <a:solidFill>
                  <a:schemeClr val="bg1"/>
                </a:solidFill>
              </a:rPr>
              <a:t>Schön bisch do!</a:t>
            </a:r>
            <a:endParaRPr lang="de-DE" sz="3600" dirty="0">
              <a:solidFill>
                <a:schemeClr val="bg1"/>
              </a:solidFill>
            </a:endParaRPr>
          </a:p>
        </p:txBody>
      </p:sp>
      <p:sp>
        <p:nvSpPr>
          <p:cNvPr id="12" name="Untertitel 11">
            <a:extLst>
              <a:ext uri="{FF2B5EF4-FFF2-40B4-BE49-F238E27FC236}">
                <a16:creationId xmlns:a16="http://schemas.microsoft.com/office/drawing/2014/main" id="{C3E4F15E-3E7E-5838-3C74-80C157B71E52}"/>
              </a:ext>
            </a:extLst>
          </p:cNvPr>
          <p:cNvSpPr>
            <a:spLocks noGrp="1"/>
          </p:cNvSpPr>
          <p:nvPr>
            <p:ph type="subTitle" idx="1"/>
          </p:nvPr>
        </p:nvSpPr>
        <p:spPr>
          <a:xfrm>
            <a:off x="6096000" y="2816159"/>
            <a:ext cx="5614239" cy="1191397"/>
          </a:xfrm>
        </p:spPr>
        <p:txBody>
          <a:bodyPr/>
          <a:lstStyle/>
          <a:p>
            <a:pPr algn="r"/>
            <a:r>
              <a:rPr lang="de-CH" sz="2800" dirty="0">
                <a:solidFill>
                  <a:schemeClr val="bg1"/>
                </a:solidFill>
              </a:rPr>
              <a:t>Hauptversammlung 2026</a:t>
            </a:r>
          </a:p>
          <a:p>
            <a:pPr algn="r"/>
            <a:endParaRPr lang="de-DE" dirty="0"/>
          </a:p>
        </p:txBody>
      </p:sp>
    </p:spTree>
    <p:extLst>
      <p:ext uri="{BB962C8B-B14F-4D97-AF65-F5344CB8AC3E}">
        <p14:creationId xmlns:p14="http://schemas.microsoft.com/office/powerpoint/2010/main" val="1371258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135F9E6-1655-BD1F-6119-43DD9E142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10" y="258117"/>
            <a:ext cx="6318220" cy="6318220"/>
          </a:xfrm>
          <a:prstGeom prst="rect">
            <a:avLst/>
          </a:prstGeom>
        </p:spPr>
      </p:pic>
      <p:sp>
        <p:nvSpPr>
          <p:cNvPr id="2" name="Textfeld 1">
            <a:extLst>
              <a:ext uri="{FF2B5EF4-FFF2-40B4-BE49-F238E27FC236}">
                <a16:creationId xmlns:a16="http://schemas.microsoft.com/office/drawing/2014/main" id="{9F06BA4B-CD8E-C7C8-30DB-E50C0B79A1E6}"/>
              </a:ext>
            </a:extLst>
          </p:cNvPr>
          <p:cNvSpPr txBox="1"/>
          <p:nvPr/>
        </p:nvSpPr>
        <p:spPr>
          <a:xfrm>
            <a:off x="6877578" y="258117"/>
            <a:ext cx="5075511" cy="2554545"/>
          </a:xfrm>
          <a:prstGeom prst="rect">
            <a:avLst/>
          </a:prstGeom>
          <a:noFill/>
        </p:spPr>
        <p:txBody>
          <a:bodyPr wrap="square" rtlCol="0">
            <a:spAutoFit/>
          </a:bodyPr>
          <a:lstStyle/>
          <a:p>
            <a:r>
              <a:rPr lang="de-CH" sz="200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Einen sinnlich-kreativen Vormittag verbrachten wir am 13. September im licht-in-ton-Studio in Grabs, wo wir mit Ton gearbeitet und verschiedenste Kunstwerke fertigten. Von der Tasse bis zum Weihnachtschmuck war alles dabei und während des Töpferns entstanden wiederum interessante und auch lustige Gespräche. </a:t>
            </a:r>
            <a:endParaRPr lang="de-CH" sz="20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2420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689C99B-41E4-2E3B-92ED-B518C9668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94" y="247739"/>
            <a:ext cx="6366320" cy="6366320"/>
          </a:xfrm>
          <a:prstGeom prst="rect">
            <a:avLst/>
          </a:prstGeom>
        </p:spPr>
      </p:pic>
      <p:sp>
        <p:nvSpPr>
          <p:cNvPr id="2" name="Textfeld 1">
            <a:extLst>
              <a:ext uri="{FF2B5EF4-FFF2-40B4-BE49-F238E27FC236}">
                <a16:creationId xmlns:a16="http://schemas.microsoft.com/office/drawing/2014/main" id="{F99A9836-DDD4-F978-8405-7A4537397C2F}"/>
              </a:ext>
            </a:extLst>
          </p:cNvPr>
          <p:cNvSpPr txBox="1"/>
          <p:nvPr/>
        </p:nvSpPr>
        <p:spPr>
          <a:xfrm>
            <a:off x="6837892" y="247739"/>
            <a:ext cx="5140314" cy="2554545"/>
          </a:xfrm>
          <a:prstGeom prst="rect">
            <a:avLst/>
          </a:prstGeom>
          <a:noFill/>
        </p:spPr>
        <p:txBody>
          <a:bodyPr wrap="square" rtlCol="0">
            <a:spAutoFit/>
          </a:bodyPr>
          <a:lstStyle/>
          <a:p>
            <a:r>
              <a:rPr lang="de-CH" sz="200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Der 13. Oktober stand unter dem Motto der Fragen</a:t>
            </a:r>
            <a:endParaRPr lang="de-CH" sz="20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lvl="0"/>
            <a:r>
              <a:rPr lang="de-CH" sz="200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was soll bleiben?</a:t>
            </a:r>
            <a:endParaRPr lang="de-CH" sz="20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lvl="0"/>
            <a:r>
              <a:rPr lang="de-CH" sz="200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was nervt dich?</a:t>
            </a:r>
            <a:endParaRPr lang="de-CH" sz="20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lvl="0"/>
            <a:r>
              <a:rPr lang="de-CH" sz="200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was soll sich ändern?</a:t>
            </a:r>
            <a:endParaRPr lang="de-CH" sz="20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r>
              <a:rPr lang="de-CH" sz="200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Die Gesprächsrunde fand einmal mehr im Wohnzimmer des Gasthaus Traube statt und die Fragen führten zu einer regen Diskussion.</a:t>
            </a:r>
            <a:endParaRPr lang="de-CH" sz="20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9652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AB105A5-4C3A-B4FA-097B-ACB0D773E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46" y="244653"/>
            <a:ext cx="6356832" cy="6356832"/>
          </a:xfrm>
          <a:prstGeom prst="rect">
            <a:avLst/>
          </a:prstGeom>
        </p:spPr>
      </p:pic>
      <p:sp>
        <p:nvSpPr>
          <p:cNvPr id="3" name="Textfeld 2">
            <a:extLst>
              <a:ext uri="{FF2B5EF4-FFF2-40B4-BE49-F238E27FC236}">
                <a16:creationId xmlns:a16="http://schemas.microsoft.com/office/drawing/2014/main" id="{F60BA38B-5CF6-D191-7C95-5684850CC795}"/>
              </a:ext>
            </a:extLst>
          </p:cNvPr>
          <p:cNvSpPr txBox="1"/>
          <p:nvPr/>
        </p:nvSpPr>
        <p:spPr>
          <a:xfrm>
            <a:off x="6798204" y="244653"/>
            <a:ext cx="5215050" cy="3170099"/>
          </a:xfrm>
          <a:prstGeom prst="rect">
            <a:avLst/>
          </a:prstGeom>
          <a:noFill/>
        </p:spPr>
        <p:txBody>
          <a:bodyPr wrap="square" rtlCol="0">
            <a:spAutoFit/>
          </a:bodyPr>
          <a:lstStyle/>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Das Buch von Rebecca Solnit «Wenn Männer mir die Welt erklären» mit mehreren Essays war die Grundlage für das Treffen am 13. November im Wohnzimmer der Traube Buchs. Im Vorfeld haben wir uns mit einer Abstimmung für dieses Buch entschieden und einige haben es auch gelesen. Marina hat den Abend moderiert. Das Format eines Buchclubs können wir uns auch im 2026 wieder vorstellen.</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0748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05ABC7F-4773-5C2E-387C-4B673A4C4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15" y="234260"/>
            <a:ext cx="4163782" cy="6392374"/>
          </a:xfrm>
          <a:prstGeom prst="rect">
            <a:avLst/>
          </a:prstGeom>
        </p:spPr>
      </p:pic>
      <p:pic>
        <p:nvPicPr>
          <p:cNvPr id="3" name="Grafik 2">
            <a:extLst>
              <a:ext uri="{FF2B5EF4-FFF2-40B4-BE49-F238E27FC236}">
                <a16:creationId xmlns:a16="http://schemas.microsoft.com/office/drawing/2014/main" id="{D77B9946-2853-8546-B55E-D4D2AF5D9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472" y="234260"/>
            <a:ext cx="3651251" cy="3155337"/>
          </a:xfrm>
          <a:prstGeom prst="rect">
            <a:avLst/>
          </a:prstGeom>
        </p:spPr>
      </p:pic>
      <p:sp>
        <p:nvSpPr>
          <p:cNvPr id="4" name="Textfeld 3">
            <a:extLst>
              <a:ext uri="{FF2B5EF4-FFF2-40B4-BE49-F238E27FC236}">
                <a16:creationId xmlns:a16="http://schemas.microsoft.com/office/drawing/2014/main" id="{0D5A60E6-9699-6660-25E0-FCCAE76EEE91}"/>
              </a:ext>
            </a:extLst>
          </p:cNvPr>
          <p:cNvSpPr txBox="1"/>
          <p:nvPr/>
        </p:nvSpPr>
        <p:spPr>
          <a:xfrm>
            <a:off x="4564062" y="3532206"/>
            <a:ext cx="7439323" cy="3170099"/>
          </a:xfrm>
          <a:prstGeom prst="rect">
            <a:avLst/>
          </a:prstGeom>
          <a:noFill/>
        </p:spPr>
        <p:txBody>
          <a:bodyPr wrap="square" rtlCol="0">
            <a:spAutoFit/>
          </a:bodyPr>
          <a:lstStyle/>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Zusätzlich zu unseren monatlichen Treffen am 13. jeden Monats haben wir am 29. November anlässlich der 16 Tage gegen geschlechtsspezifische Gewalt einen Workshop, geleitet von Amnesty International, organisiert. Das Thema «Argumentieren gegen Stammtischparolen» stiess auf reges Interesse und sprach auch Teilnehmerinnen aus St. Gallen, dem Fürstentum Liechtenstein und dem Bündnerland an. Neben der intensiven inhaltlichen Arbeit blieb genügend Zeit für Austausch und Vernetzung. Am Ende des Workshops war spürbar, dass viele mit einem neuen Selbstvertrauen nach Hause gingen.</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3045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974EFAD-6B3D-12B6-20E7-59578899E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09" y="236297"/>
            <a:ext cx="4506772" cy="6385405"/>
          </a:xfrm>
          <a:prstGeom prst="rect">
            <a:avLst/>
          </a:prstGeom>
        </p:spPr>
      </p:pic>
      <p:sp>
        <p:nvSpPr>
          <p:cNvPr id="3" name="Textfeld 2">
            <a:extLst>
              <a:ext uri="{FF2B5EF4-FFF2-40B4-BE49-F238E27FC236}">
                <a16:creationId xmlns:a16="http://schemas.microsoft.com/office/drawing/2014/main" id="{4C9481B8-37F2-38DB-572B-F33495577097}"/>
              </a:ext>
            </a:extLst>
          </p:cNvPr>
          <p:cNvSpPr txBox="1"/>
          <p:nvPr/>
        </p:nvSpPr>
        <p:spPr>
          <a:xfrm>
            <a:off x="4985808" y="236297"/>
            <a:ext cx="6550025" cy="2246769"/>
          </a:xfrm>
          <a:prstGeom prst="rect">
            <a:avLst/>
          </a:prstGeom>
          <a:noFill/>
        </p:spPr>
        <p:txBody>
          <a:bodyPr wrap="square" rtlCol="0">
            <a:spAutoFit/>
          </a:bodyPr>
          <a:lstStyle/>
          <a:p>
            <a:r>
              <a:rPr lang="de-CH" sz="200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Zum fulminanten Jahresabschluss am 13. Dezember haben wir einen Daydance mit 2 DJanes im c’est la vie in Grabs organisiert, der von ca. 35 Personen besucht wurde. Es wurde getanzt und geplaudert, die Stimmung war fröhlich und das Feedback gut – wir denken an eine Wiederholung im Sommer, um auch den coolen Garten noch besser nutzen zu können.</a:t>
            </a:r>
            <a:endParaRPr lang="de-CH" sz="20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4152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A403F2A-1178-6A40-BB6C-7759EBEFF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309" y="201188"/>
            <a:ext cx="7896471" cy="6400297"/>
          </a:xfrm>
          <a:prstGeom prst="rect">
            <a:avLst/>
          </a:prstGeom>
        </p:spPr>
      </p:pic>
      <p:sp>
        <p:nvSpPr>
          <p:cNvPr id="4" name="Textfeld 3">
            <a:extLst>
              <a:ext uri="{FF2B5EF4-FFF2-40B4-BE49-F238E27FC236}">
                <a16:creationId xmlns:a16="http://schemas.microsoft.com/office/drawing/2014/main" id="{74824FF6-8C20-EABF-76BE-D4C700630261}"/>
              </a:ext>
            </a:extLst>
          </p:cNvPr>
          <p:cNvSpPr txBox="1"/>
          <p:nvPr/>
        </p:nvSpPr>
        <p:spPr>
          <a:xfrm>
            <a:off x="8266806" y="6060792"/>
            <a:ext cx="3454400" cy="646331"/>
          </a:xfrm>
          <a:prstGeom prst="rect">
            <a:avLst/>
          </a:prstGeom>
          <a:noFill/>
        </p:spPr>
        <p:txBody>
          <a:bodyPr wrap="square" rtlCol="0">
            <a:spAutoFit/>
          </a:bodyPr>
          <a:lstStyle/>
          <a:p>
            <a:pPr algn="l"/>
            <a:r>
              <a:rPr lang="de-CH" dirty="0">
                <a:solidFill>
                  <a:schemeClr val="bg1"/>
                </a:solidFill>
              </a:rPr>
              <a:t>Wir sind gespannt auf das Jahr 2026! Bist du mit dabei?</a:t>
            </a:r>
            <a:endParaRPr lang="de-DE" dirty="0">
              <a:solidFill>
                <a:schemeClr val="bg1"/>
              </a:solidFill>
            </a:endParaRPr>
          </a:p>
        </p:txBody>
      </p:sp>
    </p:spTree>
    <p:extLst>
      <p:ext uri="{BB962C8B-B14F-4D97-AF65-F5344CB8AC3E}">
        <p14:creationId xmlns:p14="http://schemas.microsoft.com/office/powerpoint/2010/main" val="1524219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667857" y="1500189"/>
            <a:ext cx="6856286" cy="385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pic>
        <p:nvPicPr>
          <p:cNvPr id="5" name="Grafik 4">
            <a:extLst>
              <a:ext uri="{FF2B5EF4-FFF2-40B4-BE49-F238E27FC236}">
                <a16:creationId xmlns:a16="http://schemas.microsoft.com/office/drawing/2014/main" id="{427ED4AF-B761-77EE-5CBA-1D3269167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37" y="233549"/>
            <a:ext cx="6412871" cy="6393380"/>
          </a:xfrm>
          <a:prstGeom prst="rect">
            <a:avLst/>
          </a:prstGeom>
        </p:spPr>
      </p:pic>
      <p:sp>
        <p:nvSpPr>
          <p:cNvPr id="2" name="Textfeld 1">
            <a:extLst>
              <a:ext uri="{FF2B5EF4-FFF2-40B4-BE49-F238E27FC236}">
                <a16:creationId xmlns:a16="http://schemas.microsoft.com/office/drawing/2014/main" id="{302B0A59-37AB-9939-8BD7-B480ACCAF79A}"/>
              </a:ext>
            </a:extLst>
          </p:cNvPr>
          <p:cNvSpPr txBox="1"/>
          <p:nvPr/>
        </p:nvSpPr>
        <p:spPr>
          <a:xfrm>
            <a:off x="6923031" y="231074"/>
            <a:ext cx="4758454" cy="4093428"/>
          </a:xfrm>
          <a:prstGeom prst="rect">
            <a:avLst/>
          </a:prstGeom>
          <a:noFill/>
        </p:spPr>
        <p:txBody>
          <a:bodyPr wrap="square" rtlCol="0">
            <a:spAutoFit/>
          </a:bodyPr>
          <a:lstStyle/>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Angefangen haben wir am 13. Januar mit unserer ersten Veranstaltung in Kooperation mit Peter Sutter und seinem Montagsgespräch zum Thema ‚Ist Feminismus nur für Frauen?‘. Der Abend war gut besucht und es fanden interessante Diskussionen statt. Besonders spannend war der Rückblick in die Zeit vor dem Frauenstimmrecht und die Berichte darüber, wie sich Frauen für mehr Gleichberechtigung immer wieder eingesetzt haben.</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l"/>
            <a:endParaRPr lang="de-DE" sz="2000" dirty="0"/>
          </a:p>
        </p:txBody>
      </p:sp>
    </p:spTree>
    <p:extLst>
      <p:ext uri="{BB962C8B-B14F-4D97-AF65-F5344CB8AC3E}">
        <p14:creationId xmlns:p14="http://schemas.microsoft.com/office/powerpoint/2010/main" val="1664559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CD15257-BF9B-874D-A5B9-7092C14C4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59" y="243426"/>
            <a:ext cx="6379943" cy="6379943"/>
          </a:xfrm>
          <a:prstGeom prst="rect">
            <a:avLst/>
          </a:prstGeom>
        </p:spPr>
      </p:pic>
      <p:pic>
        <p:nvPicPr>
          <p:cNvPr id="7" name="Grafik 6">
            <a:extLst>
              <a:ext uri="{FF2B5EF4-FFF2-40B4-BE49-F238E27FC236}">
                <a16:creationId xmlns:a16="http://schemas.microsoft.com/office/drawing/2014/main" id="{8F430E76-01EB-F3CD-FB00-E2DAEE91A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8416" y="3534966"/>
            <a:ext cx="2301090" cy="3088403"/>
          </a:xfrm>
          <a:prstGeom prst="rect">
            <a:avLst/>
          </a:prstGeom>
        </p:spPr>
      </p:pic>
      <p:sp>
        <p:nvSpPr>
          <p:cNvPr id="2" name="Textfeld 1">
            <a:extLst>
              <a:ext uri="{FF2B5EF4-FFF2-40B4-BE49-F238E27FC236}">
                <a16:creationId xmlns:a16="http://schemas.microsoft.com/office/drawing/2014/main" id="{D0490C95-9CC7-87C7-8DC9-A26C4AB6A7E5}"/>
              </a:ext>
            </a:extLst>
          </p:cNvPr>
          <p:cNvSpPr txBox="1"/>
          <p:nvPr/>
        </p:nvSpPr>
        <p:spPr>
          <a:xfrm>
            <a:off x="6827821" y="234631"/>
            <a:ext cx="5243465" cy="3477875"/>
          </a:xfrm>
          <a:prstGeom prst="rect">
            <a:avLst/>
          </a:prstGeom>
          <a:noFill/>
        </p:spPr>
        <p:txBody>
          <a:bodyPr wrap="square" rtlCol="0">
            <a:spAutoFit/>
          </a:bodyPr>
          <a:lstStyle/>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Am 13. Februar trafen wir uns im Wohnzimmer der Traube Buchs und haben uns zu feministischer Literatur ausgetauscht. Es wurden Bücher mitgebracht und vorgeschlagen und dadurch haben sich viele interessante Gespräche entwickelt. Einige Bücher wurden ausgeliehen und die angebotene Liste mit feministischen Büchern wurde gerne mitgenommen und anschliessend noch via Mail versendet.</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l"/>
            <a:endParaRPr lang="de-DE" sz="2000" dirty="0">
              <a:solidFill>
                <a:schemeClr val="bg1"/>
              </a:solidFill>
            </a:endParaRPr>
          </a:p>
        </p:txBody>
      </p:sp>
    </p:spTree>
    <p:extLst>
      <p:ext uri="{BB962C8B-B14F-4D97-AF65-F5344CB8AC3E}">
        <p14:creationId xmlns:p14="http://schemas.microsoft.com/office/powerpoint/2010/main" val="821453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11C334E-35AE-0403-E9E6-ED1B72A8B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58" y="225716"/>
            <a:ext cx="6349995" cy="6349995"/>
          </a:xfrm>
          <a:prstGeom prst="rect">
            <a:avLst/>
          </a:prstGeom>
        </p:spPr>
      </p:pic>
      <p:sp>
        <p:nvSpPr>
          <p:cNvPr id="2" name="Textfeld 1">
            <a:extLst>
              <a:ext uri="{FF2B5EF4-FFF2-40B4-BE49-F238E27FC236}">
                <a16:creationId xmlns:a16="http://schemas.microsoft.com/office/drawing/2014/main" id="{1084D42B-87C6-82DA-44D1-D2DC031BBCEB}"/>
              </a:ext>
            </a:extLst>
          </p:cNvPr>
          <p:cNvSpPr txBox="1"/>
          <p:nvPr/>
        </p:nvSpPr>
        <p:spPr>
          <a:xfrm>
            <a:off x="6912485" y="225716"/>
            <a:ext cx="5038757" cy="5632311"/>
          </a:xfrm>
          <a:prstGeom prst="rect">
            <a:avLst/>
          </a:prstGeom>
          <a:noFill/>
        </p:spPr>
        <p:txBody>
          <a:bodyPr wrap="square" rtlCol="0">
            <a:spAutoFit/>
          </a:bodyPr>
          <a:lstStyle/>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Im März fand das Treffen am 13. ebenfalls im Wohnzimmer der Traube Buchs statt, Themen wie</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#toxische Männlichkeit </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#rückschritt </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#yourbodmychoice </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#rechtstrutsch </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#Tradwife</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und die damit einhergehenden Frage, was die aktuelle Entwicklung mit uns macht, wurden besprochen. Es war einmal mehr ein bestärkender Abend, an dem wir gespürt haben, dass wir nicht allein sind und es guttut, sich auszutauschen und sich zu unterstützen; wir waren uns einig, dass aufgeben gerade in dieser demotivierenden Weltlage keine Option ist.</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l"/>
            <a:endParaRPr lang="de-DE" sz="2000" dirty="0">
              <a:solidFill>
                <a:schemeClr val="bg1"/>
              </a:solidFill>
            </a:endParaRPr>
          </a:p>
        </p:txBody>
      </p:sp>
    </p:spTree>
    <p:extLst>
      <p:ext uri="{BB962C8B-B14F-4D97-AF65-F5344CB8AC3E}">
        <p14:creationId xmlns:p14="http://schemas.microsoft.com/office/powerpoint/2010/main" val="1081475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CD6E330-8E73-D113-A88E-5FBEEFC69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42" y="188614"/>
            <a:ext cx="6513465" cy="6513465"/>
          </a:xfrm>
          <a:prstGeom prst="rect">
            <a:avLst/>
          </a:prstGeom>
        </p:spPr>
      </p:pic>
      <p:pic>
        <p:nvPicPr>
          <p:cNvPr id="5" name="Grafik 4">
            <a:extLst>
              <a:ext uri="{FF2B5EF4-FFF2-40B4-BE49-F238E27FC236}">
                <a16:creationId xmlns:a16="http://schemas.microsoft.com/office/drawing/2014/main" id="{B3050EC9-1C4C-ADFD-9D93-F98B4A1D5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2971" y="4163856"/>
            <a:ext cx="2514852" cy="2505529"/>
          </a:xfrm>
          <a:prstGeom prst="rect">
            <a:avLst/>
          </a:prstGeom>
        </p:spPr>
      </p:pic>
      <p:sp>
        <p:nvSpPr>
          <p:cNvPr id="2" name="Textfeld 1">
            <a:extLst>
              <a:ext uri="{FF2B5EF4-FFF2-40B4-BE49-F238E27FC236}">
                <a16:creationId xmlns:a16="http://schemas.microsoft.com/office/drawing/2014/main" id="{EDAC9006-0414-2F2C-B7CF-7FB95B0AF0AF}"/>
              </a:ext>
            </a:extLst>
          </p:cNvPr>
          <p:cNvSpPr txBox="1"/>
          <p:nvPr/>
        </p:nvSpPr>
        <p:spPr>
          <a:xfrm>
            <a:off x="6819687" y="188615"/>
            <a:ext cx="5372313" cy="4401205"/>
          </a:xfrm>
          <a:prstGeom prst="rect">
            <a:avLst/>
          </a:prstGeom>
          <a:noFill/>
          <a:ln>
            <a:noFill/>
          </a:ln>
        </p:spPr>
        <p:txBody>
          <a:bodyPr wrap="square" rtlCol="0">
            <a:spAutoFit/>
          </a:bodyPr>
          <a:lstStyle/>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Am 13. April trafen wir uns zu einer wunderbaren Brunch-Teilete bei Asha Ospelt-Riederer. Alle Teilnehmenden haben etwas zum Buffet beigetragen und wir genossen zusammen das feine Essen und waren tief berührt von den intensiven und sehr persönlichen Gesprächen und geteilten Lebensgeschichten; dabei wurden spannende, erschütternde und schöne Themen angesprochen. Ein unvergesslicher Anlass, alle haben sich wohlgefühlt und geschwärmt, was für eine tolle Atmosphäre es war. Ein voller Erfolg, der nach einer Wiederholung im 2026 ruft.</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l"/>
            <a:endParaRPr lang="de-DE" sz="2000" dirty="0">
              <a:solidFill>
                <a:schemeClr val="bg1"/>
              </a:solidFill>
            </a:endParaRPr>
          </a:p>
        </p:txBody>
      </p:sp>
    </p:spTree>
    <p:extLst>
      <p:ext uri="{BB962C8B-B14F-4D97-AF65-F5344CB8AC3E}">
        <p14:creationId xmlns:p14="http://schemas.microsoft.com/office/powerpoint/2010/main" val="2491829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7BBE99E-FE60-7744-08DE-799FFC55C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87" y="194881"/>
            <a:ext cx="6419177" cy="6419177"/>
          </a:xfrm>
          <a:prstGeom prst="rect">
            <a:avLst/>
          </a:prstGeom>
        </p:spPr>
      </p:pic>
      <p:pic>
        <p:nvPicPr>
          <p:cNvPr id="5" name="Grafik 4">
            <a:extLst>
              <a:ext uri="{FF2B5EF4-FFF2-40B4-BE49-F238E27FC236}">
                <a16:creationId xmlns:a16="http://schemas.microsoft.com/office/drawing/2014/main" id="{B83BF63C-EACA-C42C-297C-F1995A4F6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494" y="3238527"/>
            <a:ext cx="3082003" cy="3375531"/>
          </a:xfrm>
          <a:prstGeom prst="rect">
            <a:avLst/>
          </a:prstGeom>
        </p:spPr>
      </p:pic>
      <p:sp>
        <p:nvSpPr>
          <p:cNvPr id="2" name="Textfeld 1">
            <a:extLst>
              <a:ext uri="{FF2B5EF4-FFF2-40B4-BE49-F238E27FC236}">
                <a16:creationId xmlns:a16="http://schemas.microsoft.com/office/drawing/2014/main" id="{E6F20F56-BA6C-4419-56B3-869CBBA87E6F}"/>
              </a:ext>
            </a:extLst>
          </p:cNvPr>
          <p:cNvSpPr txBox="1"/>
          <p:nvPr/>
        </p:nvSpPr>
        <p:spPr>
          <a:xfrm>
            <a:off x="6779908" y="243942"/>
            <a:ext cx="5210905" cy="3170099"/>
          </a:xfrm>
          <a:prstGeom prst="rect">
            <a:avLst/>
          </a:prstGeom>
          <a:noFill/>
        </p:spPr>
        <p:txBody>
          <a:bodyPr wrap="square" rtlCol="0">
            <a:spAutoFit/>
          </a:bodyPr>
          <a:lstStyle/>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Bei einem gemeinsamen Spaziergang am 13. Mai haben wir uns mit dem Thema Schönheit beschäftigt; was finden wir schön, was zeigen die Medien, wo entspricht die Vorstellung der Sozialisierung? Beim Schloss Werdenberg entstand dieses witzige Gruppenfoto, ‚Spieglein – Spieglein – im Brunnen‘. Der Abend fand den Ausklang in der Galerie bei Getränk und Coup.</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l"/>
            <a:endParaRPr lang="de-DE" sz="2000" dirty="0">
              <a:solidFill>
                <a:schemeClr val="bg1"/>
              </a:solidFill>
            </a:endParaRPr>
          </a:p>
        </p:txBody>
      </p:sp>
    </p:spTree>
    <p:extLst>
      <p:ext uri="{BB962C8B-B14F-4D97-AF65-F5344CB8AC3E}">
        <p14:creationId xmlns:p14="http://schemas.microsoft.com/office/powerpoint/2010/main" val="2872343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A9C1C22-FFBB-8D29-770C-B5FCD1C90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686" y="228767"/>
            <a:ext cx="6334995" cy="6334995"/>
          </a:xfrm>
          <a:prstGeom prst="rect">
            <a:avLst/>
          </a:prstGeom>
        </p:spPr>
      </p:pic>
      <p:pic>
        <p:nvPicPr>
          <p:cNvPr id="5" name="Grafik 4">
            <a:extLst>
              <a:ext uri="{FF2B5EF4-FFF2-40B4-BE49-F238E27FC236}">
                <a16:creationId xmlns:a16="http://schemas.microsoft.com/office/drawing/2014/main" id="{B912F67A-C6C1-0091-5F51-BCB815E06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063" y="3730036"/>
            <a:ext cx="3758142" cy="2833726"/>
          </a:xfrm>
          <a:prstGeom prst="rect">
            <a:avLst/>
          </a:prstGeom>
        </p:spPr>
      </p:pic>
      <p:sp>
        <p:nvSpPr>
          <p:cNvPr id="2" name="Textfeld 1">
            <a:extLst>
              <a:ext uri="{FF2B5EF4-FFF2-40B4-BE49-F238E27FC236}">
                <a16:creationId xmlns:a16="http://schemas.microsoft.com/office/drawing/2014/main" id="{4CECC666-B3D0-28AB-0E6B-6B24040C4F23}"/>
              </a:ext>
            </a:extLst>
          </p:cNvPr>
          <p:cNvSpPr txBox="1"/>
          <p:nvPr/>
        </p:nvSpPr>
        <p:spPr>
          <a:xfrm>
            <a:off x="6741063" y="228767"/>
            <a:ext cx="5233251" cy="3785652"/>
          </a:xfrm>
          <a:prstGeom prst="rect">
            <a:avLst/>
          </a:prstGeom>
          <a:noFill/>
        </p:spPr>
        <p:txBody>
          <a:bodyPr wrap="square" rtlCol="0">
            <a:spAutoFit/>
          </a:bodyPr>
          <a:lstStyle/>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Der 13. Juni stand im Zeichen des feministischen Streiktags am 14.06.: wir haben uns im Wohnzimmer des Gasthaus Traube zum Austausch über feministischen Aktivismus getroffen. Wir haben uns darüber unterhalten, was als kleiner feministischer Akt im Alltag getan werden kann, wenn nicht laut an einer Demo teilgenommen werden möchte. Wir waren uns einig, dass alle Formen des gewaltfreien Aktivismus gleich wichtig, richtig und nötig sind.</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l"/>
            <a:endParaRPr lang="de-DE" sz="2000" dirty="0">
              <a:solidFill>
                <a:schemeClr val="bg1"/>
              </a:solidFill>
            </a:endParaRPr>
          </a:p>
        </p:txBody>
      </p:sp>
    </p:spTree>
    <p:extLst>
      <p:ext uri="{BB962C8B-B14F-4D97-AF65-F5344CB8AC3E}">
        <p14:creationId xmlns:p14="http://schemas.microsoft.com/office/powerpoint/2010/main" val="2480511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2726A0E-5DF7-83CD-FA55-BE2899A91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64" y="258859"/>
            <a:ext cx="6340281" cy="6340281"/>
          </a:xfrm>
          <a:prstGeom prst="rect">
            <a:avLst/>
          </a:prstGeom>
        </p:spPr>
      </p:pic>
      <p:sp>
        <p:nvSpPr>
          <p:cNvPr id="2" name="Textfeld 1">
            <a:extLst>
              <a:ext uri="{FF2B5EF4-FFF2-40B4-BE49-F238E27FC236}">
                <a16:creationId xmlns:a16="http://schemas.microsoft.com/office/drawing/2014/main" id="{320C4058-6A3F-A76A-0074-A4C6077E15A9}"/>
              </a:ext>
            </a:extLst>
          </p:cNvPr>
          <p:cNvSpPr txBox="1"/>
          <p:nvPr/>
        </p:nvSpPr>
        <p:spPr>
          <a:xfrm>
            <a:off x="6704249" y="258859"/>
            <a:ext cx="5487751" cy="1938992"/>
          </a:xfrm>
          <a:prstGeom prst="rect">
            <a:avLst/>
          </a:prstGeom>
          <a:noFill/>
        </p:spPr>
        <p:txBody>
          <a:bodyPr wrap="square" rtlCol="0">
            <a:spAutoFit/>
          </a:bodyPr>
          <a:lstStyle/>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In den Schulsommerferien trafen wir uns am 13. Juli zu einem spontanen Picknick in der Egeten. Zur gemütlichen Gesprächsrunde mit verschiedenen feministischen Themen gab es sogar frische Pancakes!</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l"/>
            <a:endParaRPr lang="de-DE" sz="2000" dirty="0">
              <a:solidFill>
                <a:schemeClr val="bg1"/>
              </a:solidFill>
            </a:endParaRPr>
          </a:p>
        </p:txBody>
      </p:sp>
    </p:spTree>
    <p:extLst>
      <p:ext uri="{BB962C8B-B14F-4D97-AF65-F5344CB8AC3E}">
        <p14:creationId xmlns:p14="http://schemas.microsoft.com/office/powerpoint/2010/main" val="2897786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3E5F525-BC51-A227-8BCB-FAEF9FE5B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171" y="250261"/>
            <a:ext cx="6351224" cy="6351224"/>
          </a:xfrm>
          <a:prstGeom prst="rect">
            <a:avLst/>
          </a:prstGeom>
        </p:spPr>
      </p:pic>
      <p:sp>
        <p:nvSpPr>
          <p:cNvPr id="2" name="Textfeld 1">
            <a:extLst>
              <a:ext uri="{FF2B5EF4-FFF2-40B4-BE49-F238E27FC236}">
                <a16:creationId xmlns:a16="http://schemas.microsoft.com/office/drawing/2014/main" id="{5D0FCEDB-4B4A-C59C-97C0-C4C8D5ABB237}"/>
              </a:ext>
            </a:extLst>
          </p:cNvPr>
          <p:cNvSpPr txBox="1"/>
          <p:nvPr/>
        </p:nvSpPr>
        <p:spPr>
          <a:xfrm>
            <a:off x="6861648" y="250261"/>
            <a:ext cx="5037181" cy="5016758"/>
          </a:xfrm>
          <a:prstGeom prst="rect">
            <a:avLst/>
          </a:prstGeom>
          <a:noFill/>
        </p:spPr>
        <p:txBody>
          <a:bodyPr wrap="square" rtlCol="0">
            <a:spAutoFit/>
          </a:bodyPr>
          <a:lstStyle/>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Am 13. August wurde im Skino in Schaan der Film «Mrs. Robinson» gezeigt, den wir zusammen besucht haben. Der Dokumentarfilm beleuchtete das Leben und die Karriere von Mary Robinson: Als wegweisende Verfassungsrechtlerin wurde sie die erste Präsidentin Irlands, später UN-Hochkommissarin für Menschenrechte und ist heute Vorsitzende von «The Elders».</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r>
              <a:rPr lang="de-CH" sz="20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Im Anschluss an die Filmvorführung fand im Skino eine Gesprächsrunde statt mit Mary Robinson (zugeschaltet), Claudia Fritsche, ehemalige Botschafterin Liechtensteins bei den Vereinten Nationen, und Brigitte Haas, Liechtensteins erste Regierungschefin.</a:t>
            </a:r>
            <a:endParaRPr lang="de-CH"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l"/>
            <a:endParaRPr lang="de-DE" sz="2000" dirty="0">
              <a:solidFill>
                <a:schemeClr val="bg1"/>
              </a:solidFill>
            </a:endParaRPr>
          </a:p>
        </p:txBody>
      </p:sp>
    </p:spTree>
    <p:extLst>
      <p:ext uri="{BB962C8B-B14F-4D97-AF65-F5344CB8AC3E}">
        <p14:creationId xmlns:p14="http://schemas.microsoft.com/office/powerpoint/2010/main" val="149522902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Breitbild</PresentationFormat>
  <Slides>15</Slides>
  <Notes>0</Notes>
  <HiddenSlides>0</HiddenSlides>
  <ScaleCrop>false</ScaleCrop>
  <HeadingPairs>
    <vt:vector size="4" baseType="variant">
      <vt:variant>
        <vt:lpstr>Design</vt:lpstr>
      </vt:variant>
      <vt:variant>
        <vt:i4>1</vt:i4>
      </vt:variant>
      <vt:variant>
        <vt:lpstr>Folientitel</vt:lpstr>
      </vt:variant>
      <vt:variant>
        <vt:i4>15</vt:i4>
      </vt:variant>
    </vt:vector>
  </HeadingPairs>
  <TitlesOfParts>
    <vt:vector size="16" baseType="lpstr">
      <vt:lpstr>Office</vt:lpstr>
      <vt:lpstr>FeminisTisch Buchs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FeminisTisch Buchs</dc:title>
  <dc:creator>Dorine Schruf</dc:creator>
  <cp:lastModifiedBy>Dorine Schruf</cp:lastModifiedBy>
  <cp:revision>3</cp:revision>
  <dcterms:created xsi:type="dcterms:W3CDTF">2026-01-23T14:02:45Z</dcterms:created>
  <dcterms:modified xsi:type="dcterms:W3CDTF">2026-02-17T15:10:31Z</dcterms:modified>
</cp:coreProperties>
</file>